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09FC47-7F81-89E0-BBE1-FFA1547FE6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FE79D47-706C-40EA-A0E4-08C4B21D5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89332E-0FB5-3650-CE16-44C63AAE9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07EBA9-A664-DF83-9E08-73640669E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969867-E7DA-E910-FAB7-BF2D27CB8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9806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293E88-D0E6-E433-A52B-844C1E910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10B7E93-A49C-4889-6E15-31583AC126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22F10D8-66E9-9BB5-DAB9-F445B03B8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AB89A1A-8806-406A-39C8-A5DB6B18B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2C7EFA-4D7F-C783-08EA-FB48EEA3A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4384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4C0B681-B6FC-2F5D-7C4C-3E6D4EB56B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02A3DF0-8352-E292-FE86-5A6E708755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8F985B8-217A-F472-9BD4-3E78D053C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9839F6-DDB8-ADAD-72C1-A97CE2AF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805B4D-EF72-6B7B-E48E-3315BA6A1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8614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09C9DF-5E83-9150-3B81-D1B0ACD65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95588D-7769-FD8B-DE58-A18C8B7B1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90C1686-FB5A-FB8D-02A0-050363810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A4DAE-FBBB-D0E5-1716-F8F78A56D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1E3967-B523-A3D2-1C05-DE2772EE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718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4E2B8D-5AB7-9D17-C7B3-BDC373433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A1CA38-7807-EFF9-0817-EE00A3F56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D712E1C-05B4-3495-E4C2-EC9BEAFEC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E7DADA-9A85-576F-5A56-9BFCED252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0401D2-2C29-5DAA-F752-4D51E7F80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9002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8F29CD-E398-C119-410E-82567733E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31D16D-B1A1-665C-0D1E-CB1890875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34C35B7-8A44-BA02-D7D9-F759751F2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2099058-D680-4567-4671-030090CB3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44909C4-6E67-3E63-8137-786AC337C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A24B8A-884D-47D3-90BB-8BEF04CE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1419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A3440D-453B-2C14-3B5E-500FDBABF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553C2D8-9B95-3B6D-EA34-4AD7EEE826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9BC8224-A9F4-39D9-B2F2-EB6D1DEC88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A7AC00E-FA61-FBD0-0E06-0CBD7A48BC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ECC39B9-4A66-006F-5EBA-093326E203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665D05D-495E-E038-416E-63AFF18DD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FFA6D05-A314-3C69-12CF-F651E7A23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80B510F-407D-9F48-4318-1E7786D94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4470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896ECF-C78C-3BFC-E64B-C6EB9EA60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D93DA3-1E17-0211-71A0-14023EC11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ED11D7E-7FB2-AD03-32A0-85CD1E16B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A502C77-13AD-96BD-33ED-E1F5E920F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9577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4484DFC-54A1-7F97-E060-0C9F031A0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6AB8578-1C93-312C-6AC5-6BC67A0E2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3E061A0-9949-26F2-AB45-E7D399D30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0920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4633EA-2E71-5620-36F7-41809A03B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E4CB25-2511-C599-021A-E6ED87165F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899C669-2E56-525B-CDD6-A9E2F30BA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E92ABDE-18E1-EFD1-A206-7E9936BEE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1B1114D-7822-889A-F002-00082EBFF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E8A6616-B6B8-070D-0730-5629D1B36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8371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6881BE-95D4-75B0-BBD9-7C0DE05E0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5E2D21C-3615-1DA3-2C1B-7B4334DB00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0AA511-73F5-E318-19A3-5EA2FB4AAF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799EBE2-286C-04AC-E2D9-D30F619C8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36D92E9-F059-8A4A-3D96-752BF2BD6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C214091-7256-BF0A-8D6D-B070357DE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5903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7476552-7696-6C0E-C92E-542DF9810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9B26706-983A-3CC4-5166-3A7B84DEF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D861FE8-14FB-E4C2-93F9-00C3BF7A3E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26947-B458-4F39-A194-15AD13494AC9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6DC3656-8A1F-37D6-25A2-8DB11067A3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32B9B2-1AD7-E5CC-A492-29FCC528E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EBE9A-A6AC-4C98-8E4F-8D235F36B6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3781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DDC974-1740-4748-28FD-0AC66D2AF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3512" y="84053"/>
            <a:ext cx="1310640" cy="381000"/>
          </a:xfrm>
        </p:spPr>
        <p:txBody>
          <a:bodyPr>
            <a:normAutofit/>
          </a:bodyPr>
          <a:lstStyle/>
          <a:p>
            <a:r>
              <a:rPr lang="fr-FR" sz="2000" b="1" dirty="0" err="1"/>
              <a:t>Epochs</a:t>
            </a:r>
            <a:endParaRPr lang="fr-FR" sz="2000" b="1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E8515DA2-6DFC-99DA-C9AC-E7E81A0AC4D0}"/>
              </a:ext>
            </a:extLst>
          </p:cNvPr>
          <p:cNvSpPr txBox="1">
            <a:spLocks/>
          </p:cNvSpPr>
          <p:nvPr/>
        </p:nvSpPr>
        <p:spPr>
          <a:xfrm>
            <a:off x="2324099" y="162560"/>
            <a:ext cx="1310640" cy="3403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b="1" dirty="0"/>
              <a:t>3D-GAN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A9F919A-F609-038B-1273-0723948E7A54}"/>
              </a:ext>
            </a:extLst>
          </p:cNvPr>
          <p:cNvSpPr txBox="1">
            <a:spLocks/>
          </p:cNvSpPr>
          <p:nvPr/>
        </p:nvSpPr>
        <p:spPr>
          <a:xfrm>
            <a:off x="5948682" y="121920"/>
            <a:ext cx="1681479" cy="381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b="1" dirty="0"/>
              <a:t>3D-VAE-GAN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7998AE6F-41E4-2E2E-156F-3E6D25E22921}"/>
              </a:ext>
            </a:extLst>
          </p:cNvPr>
          <p:cNvSpPr txBox="1">
            <a:spLocks/>
          </p:cNvSpPr>
          <p:nvPr/>
        </p:nvSpPr>
        <p:spPr>
          <a:xfrm>
            <a:off x="9824720" y="142240"/>
            <a:ext cx="182880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b="1" dirty="0"/>
              <a:t>MV-3D-VAE-GAN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ADD8B4E5-EFFD-9D2F-77A8-266CFF99A858}"/>
              </a:ext>
            </a:extLst>
          </p:cNvPr>
          <p:cNvCxnSpPr>
            <a:cxnSpLocks/>
          </p:cNvCxnSpPr>
          <p:nvPr/>
        </p:nvCxnSpPr>
        <p:spPr>
          <a:xfrm>
            <a:off x="4724400" y="182880"/>
            <a:ext cx="0" cy="56692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45D77AF7-A640-0655-04D1-8F7E49B7CF84}"/>
              </a:ext>
            </a:extLst>
          </p:cNvPr>
          <p:cNvCxnSpPr>
            <a:cxnSpLocks/>
          </p:cNvCxnSpPr>
          <p:nvPr/>
        </p:nvCxnSpPr>
        <p:spPr>
          <a:xfrm>
            <a:off x="8910320" y="248920"/>
            <a:ext cx="0" cy="56032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re 1">
            <a:extLst>
              <a:ext uri="{FF2B5EF4-FFF2-40B4-BE49-F238E27FC236}">
                <a16:creationId xmlns:a16="http://schemas.microsoft.com/office/drawing/2014/main" id="{AE31D88D-8F20-BF2B-02D0-88A9F4D71A70}"/>
              </a:ext>
            </a:extLst>
          </p:cNvPr>
          <p:cNvSpPr txBox="1">
            <a:spLocks/>
          </p:cNvSpPr>
          <p:nvPr/>
        </p:nvSpPr>
        <p:spPr>
          <a:xfrm>
            <a:off x="-296919" y="758656"/>
            <a:ext cx="131064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b="1" dirty="0"/>
              <a:t>500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618180B-3D83-79DD-E54E-1B3B380537E2}"/>
              </a:ext>
            </a:extLst>
          </p:cNvPr>
          <p:cNvSpPr txBox="1">
            <a:spLocks/>
          </p:cNvSpPr>
          <p:nvPr/>
        </p:nvSpPr>
        <p:spPr>
          <a:xfrm>
            <a:off x="-330706" y="3067389"/>
            <a:ext cx="131064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b="1" dirty="0"/>
              <a:t>1000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9C6E3095-5F21-CD95-738C-E53171DEC195}"/>
              </a:ext>
            </a:extLst>
          </p:cNvPr>
          <p:cNvSpPr txBox="1">
            <a:spLocks/>
          </p:cNvSpPr>
          <p:nvPr/>
        </p:nvSpPr>
        <p:spPr>
          <a:xfrm>
            <a:off x="-233680" y="5120301"/>
            <a:ext cx="1310640" cy="38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b="1" dirty="0"/>
              <a:t>2000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E20E3E7E-4514-E62E-0BAC-3D36D7EE5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6999" y="460092"/>
            <a:ext cx="4018482" cy="201567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0FE0ED14-653D-8B51-2F42-3C37AD97D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103" y="4591019"/>
            <a:ext cx="3592273" cy="1820564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0CB749BB-43C1-6043-DC01-31B6F2DCD3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9240" y="2548877"/>
            <a:ext cx="3634739" cy="1833362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14FF57A4-26E4-2602-A644-89915CAAC0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1751" y="758656"/>
            <a:ext cx="3170223" cy="1606669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756C5620-A2CC-5D67-AE43-F3D2DC1D86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65160" y="2778144"/>
            <a:ext cx="2964211" cy="1488034"/>
          </a:xfrm>
          <a:prstGeom prst="rect">
            <a:avLst/>
          </a:prstGeom>
        </p:spPr>
      </p:pic>
      <p:pic>
        <p:nvPicPr>
          <p:cNvPr id="38" name="Image 37">
            <a:extLst>
              <a:ext uri="{FF2B5EF4-FFF2-40B4-BE49-F238E27FC236}">
                <a16:creationId xmlns:a16="http://schemas.microsoft.com/office/drawing/2014/main" id="{06701796-F835-42D7-0306-AAB7F057B6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25401" y="4757284"/>
            <a:ext cx="2966573" cy="1488033"/>
          </a:xfrm>
          <a:prstGeom prst="rect">
            <a:avLst/>
          </a:prstGeom>
        </p:spPr>
      </p:pic>
      <p:pic>
        <p:nvPicPr>
          <p:cNvPr id="42" name="Image 41">
            <a:extLst>
              <a:ext uri="{FF2B5EF4-FFF2-40B4-BE49-F238E27FC236}">
                <a16:creationId xmlns:a16="http://schemas.microsoft.com/office/drawing/2014/main" id="{C712B270-C301-D464-615A-ABBE2B39C6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6797" y="680721"/>
            <a:ext cx="3118061" cy="1585222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6AD89C1-3A7B-2970-D46E-7A6F9FEE2B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4649" y="2559545"/>
            <a:ext cx="3700690" cy="186218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035F1B31-3518-73C8-B64B-1E5AFC42A29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4649" y="4591019"/>
            <a:ext cx="3435175" cy="171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72875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3194</TotalTime>
  <Words>7</Words>
  <Application>Microsoft Office PowerPoint</Application>
  <PresentationFormat>Grand écran</PresentationFormat>
  <Paragraphs>7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Epochs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Epochs</dc:title>
  <dc:creator>DJOUPE PENE Bernadette</dc:creator>
  <cp:lastModifiedBy>DJOUPE PENE Bernadette</cp:lastModifiedBy>
  <cp:revision>6</cp:revision>
  <dcterms:created xsi:type="dcterms:W3CDTF">2023-11-28T09:41:28Z</dcterms:created>
  <dcterms:modified xsi:type="dcterms:W3CDTF">2023-12-04T12:00:06Z</dcterms:modified>
</cp:coreProperties>
</file>

<file path=docProps/thumbnail.jpeg>
</file>